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7" r:id="rId13"/>
    <p:sldId id="261" r:id="rId14"/>
    <p:sldId id="258" r:id="rId15"/>
    <p:sldId id="257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8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0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41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38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4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82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16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5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02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5E5F-C722-4EB6-8A67-F06F82DB6987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8CDC-2F7A-4EFE-BADB-CCBD8D493F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u.edu.u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stioneducativa.utu.edu.u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25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232493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562707" y="1081440"/>
            <a:ext cx="1069144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Encuentro de apertura </a:t>
            </a:r>
          </a:p>
          <a:p>
            <a:pPr algn="ctr"/>
            <a:r>
              <a:rPr 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23/7/2024</a:t>
            </a:r>
          </a:p>
          <a:p>
            <a:pPr algn="ctr"/>
            <a:br>
              <a:rPr 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r>
              <a:rPr lang="es-UY" sz="7200" b="1" dirty="0">
                <a:solidFill>
                  <a:schemeClr val="bg1"/>
                </a:solidFill>
                <a:latin typeface="Arial Rounded"/>
              </a:rPr>
              <a:t>Bienvenidos </a:t>
            </a:r>
            <a:endParaRPr lang="es-UY" sz="4000" dirty="0"/>
          </a:p>
        </p:txBody>
      </p:sp>
    </p:spTree>
    <p:extLst>
      <p:ext uri="{BB962C8B-B14F-4D97-AF65-F5344CB8AC3E}">
        <p14:creationId xmlns:p14="http://schemas.microsoft.com/office/powerpoint/2010/main" val="408334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93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160175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9FB5F7-4653-D049-8484-86BDB5BEB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72" y="744022"/>
            <a:ext cx="9535856" cy="458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39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93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160175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E79379-47E2-3031-D959-78DA78EE8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67" y="1066143"/>
            <a:ext cx="8526065" cy="4163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4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1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49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25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232493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468923" y="1818554"/>
            <a:ext cx="1069144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s-UY" sz="2400" b="1" i="0" u="none" strike="noStrike" dirty="0">
                <a:solidFill>
                  <a:schemeClr val="bg1"/>
                </a:solidFill>
                <a:effectLst/>
                <a:latin typeface="Arial Rounded"/>
              </a:rPr>
            </a:br>
            <a:br>
              <a:rPr lang="es-UY" sz="2400" b="1" i="0" u="none" strike="noStrike" dirty="0">
                <a:solidFill>
                  <a:schemeClr val="bg1"/>
                </a:solidFill>
                <a:effectLst/>
                <a:latin typeface="Arial Rounded"/>
              </a:rPr>
            </a:br>
            <a:r>
              <a:rPr lang="es-UY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Presentación modalidad de trabajo</a:t>
            </a:r>
            <a:br>
              <a:rPr lang="es-UY" sz="9600" b="0" dirty="0">
                <a:effectLst/>
              </a:rPr>
            </a:br>
            <a:br>
              <a:rPr lang="es-UY" sz="9600" dirty="0"/>
            </a:br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405888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25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232493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497058" y="971157"/>
            <a:ext cx="10691446" cy="631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Equipo de trabajo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Dirección Técnica de Gestión Educativa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Directora Técnica </a:t>
            </a:r>
            <a:r>
              <a:rPr lang="es-UY" sz="2000" b="1" dirty="0" err="1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Insp</a:t>
            </a:r>
            <a:r>
              <a:rPr lang="es-UY" sz="2000" b="1" dirty="0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.  Mary Farías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Prof.  Ana Lía González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UAE– </a:t>
            </a:r>
            <a:r>
              <a:rPr lang="es-UY" sz="2000" b="1" dirty="0" err="1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Lic.Ps</a:t>
            </a:r>
            <a:r>
              <a:rPr lang="es-UY" sz="2000" b="1" dirty="0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. Claudia </a:t>
            </a:r>
            <a:r>
              <a:rPr lang="es-UY" sz="2000" b="1" dirty="0" err="1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Apestegui</a:t>
            </a:r>
            <a:endParaRPr lang="es-UY" sz="2000" b="1" dirty="0">
              <a:solidFill>
                <a:srgbClr val="002060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Programa Agrario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latin typeface="Noto Sans Symbols"/>
              </a:rPr>
              <a:t>Dra. Amparo Puig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latin typeface="Noto Sans Symbols"/>
              </a:rPr>
              <a:t>Dra. Lucía Vidal</a:t>
            </a:r>
            <a:r>
              <a:rPr lang="es-UY" sz="2000" dirty="0">
                <a:solidFill>
                  <a:srgbClr val="002060"/>
                </a:solidFill>
                <a:effectLst/>
                <a:latin typeface="Noto Sans Symbols"/>
                <a:ea typeface="Noto Sans Symbols"/>
                <a:cs typeface="Noto Sans Symbols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latin typeface="Noto Sans Symbols"/>
              </a:rPr>
              <a:t>Ana </a:t>
            </a:r>
            <a:r>
              <a:rPr lang="es-UY" sz="2000" b="1">
                <a:solidFill>
                  <a:srgbClr val="002060"/>
                </a:solidFill>
                <a:latin typeface="Noto Sans Symbols"/>
              </a:rPr>
              <a:t>Muníz</a:t>
            </a:r>
            <a:r>
              <a:rPr lang="es-UY" sz="2000" b="1" dirty="0">
                <a:solidFill>
                  <a:srgbClr val="002060"/>
                </a:solidFill>
                <a:latin typeface="Noto Sans Symbols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Inspección de asignaturas: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latin typeface="Noto Sans Symbols"/>
              </a:rPr>
              <a:t>Inspección de Gastronomía. Esther Olivera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UY" sz="2000" b="1" dirty="0">
                <a:solidFill>
                  <a:srgbClr val="002060"/>
                </a:solidFill>
                <a:latin typeface="Noto Sans Symbols"/>
              </a:rPr>
              <a:t>Inspección de Administración  Martha </a:t>
            </a:r>
            <a:r>
              <a:rPr lang="es-UY" sz="2000" b="1" dirty="0" err="1">
                <a:solidFill>
                  <a:srgbClr val="002060"/>
                </a:solidFill>
                <a:latin typeface="Noto Sans Symbols"/>
              </a:rPr>
              <a:t>Maggioli</a:t>
            </a:r>
            <a:endParaRPr lang="es-UY" sz="2000" b="1" dirty="0">
              <a:solidFill>
                <a:srgbClr val="002060"/>
              </a:solidFill>
              <a:latin typeface="Noto Sans Symbols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</a:pPr>
            <a:endParaRPr lang="es-UY" b="1" dirty="0">
              <a:solidFill>
                <a:schemeClr val="bg1"/>
              </a:solidFill>
              <a:latin typeface="Noto Sans Symbols"/>
            </a:endParaRPr>
          </a:p>
          <a:p>
            <a:pPr algn="ctr"/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7008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25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232493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750277" y="717938"/>
            <a:ext cx="10691446" cy="8541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Capacitadores: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Instituto Nacional de Carnes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Programa de Alimentación Escolar. DGEIP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División Sectorial de Salud. CODICEN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Inspección de Gastronomía. Esther Olivera.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Inspección de Administración  Martha </a:t>
            </a:r>
            <a:r>
              <a:rPr lang="es-UY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Maggioli</a:t>
            </a: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spcAft>
                <a:spcPts val="800"/>
              </a:spcAft>
            </a:pP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spcAft>
                <a:spcPts val="800"/>
              </a:spcAft>
            </a:pP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endParaRPr lang="es-U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b="1" dirty="0">
              <a:solidFill>
                <a:srgbClr val="002060"/>
              </a:solidFill>
              <a:latin typeface="Noto Sans Symbols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</a:pPr>
            <a:endParaRPr lang="es-UY" b="1" dirty="0">
              <a:solidFill>
                <a:schemeClr val="bg1"/>
              </a:solidFill>
              <a:latin typeface="Noto Sans Symbols"/>
            </a:endParaRPr>
          </a:p>
          <a:p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4770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825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232493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750277" y="717938"/>
            <a:ext cx="10691446" cy="840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Objetivo: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Fortalecer los servicios de alimentación escolar, aportando herramientas a los funcionarios para la profesionalización en el desarrollo de sus tareas y la mejora de las condiciones en las que se realizan las mismas. 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spcAft>
                <a:spcPts val="800"/>
              </a:spcAft>
            </a:pP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spcAft>
                <a:spcPts val="800"/>
              </a:spcAft>
            </a:pP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endParaRPr lang="es-U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b="1" dirty="0">
              <a:solidFill>
                <a:srgbClr val="002060"/>
              </a:solidFill>
              <a:latin typeface="Noto Sans Symbols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</a:pPr>
            <a:endParaRPr lang="es-UY" b="1" dirty="0">
              <a:solidFill>
                <a:schemeClr val="bg1"/>
              </a:solidFill>
              <a:latin typeface="Noto Sans Symbols"/>
            </a:endParaRPr>
          </a:p>
          <a:p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18134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93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139450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750277" y="717938"/>
            <a:ext cx="10691446" cy="7042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Destinatarios: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Auxiliar de Servicio general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Auxiliar de Servicio en tareas de Cocina</a:t>
            </a:r>
            <a:endParaRPr lang="es-U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Cocinero/a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Personal de Campo (faena, cultivo, etc.)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Personal de Mantenimiento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Jefe de internado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Pasante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Personal comisión de fomento</a:t>
            </a:r>
            <a:endParaRPr lang="es-UY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endParaRPr lang="es-U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b="1" dirty="0">
              <a:solidFill>
                <a:srgbClr val="002060"/>
              </a:solidFill>
              <a:latin typeface="Noto Sans Symbols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</a:pPr>
            <a:endParaRPr lang="es-UY" b="1" dirty="0">
              <a:solidFill>
                <a:schemeClr val="bg1"/>
              </a:solidFill>
              <a:latin typeface="Noto Sans Symbols"/>
            </a:endParaRPr>
          </a:p>
          <a:p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44065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93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105884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750277" y="717938"/>
            <a:ext cx="10691446" cy="451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Modalidad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Mixta: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instancias presenciales, por sede, una por región.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virtuales por plataforma Zoom. Se realizarán en el horario de 14:00 a 16:00 por plataforma zoom, las fechas serán establecidas por los capacitadores y  avisadas la semana previa.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Módulos : obligatorios y opcionales dependiendo del perfil. </a:t>
            </a:r>
          </a:p>
          <a:p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85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01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102397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52EA36-087A-A617-9858-A77CF6A2B806}"/>
              </a:ext>
            </a:extLst>
          </p:cNvPr>
          <p:cNvSpPr txBox="1"/>
          <p:nvPr/>
        </p:nvSpPr>
        <p:spPr>
          <a:xfrm>
            <a:off x="342313" y="524358"/>
            <a:ext cx="10691446" cy="613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UY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</a:br>
            <a:r>
              <a:rPr lang="es-UY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Modalidad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Mixta: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instancias presenciales, por sede, una por región. (Ver tabla)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virtuales por plataforma Zoom. Se realizarán en el horario de 14:00 a 16:00 por plataforma zoom, las fechas serán establecidas por los capacitadores y  avisadas la semana previa.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U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Módulos : obligatorios y opcionales dependiendo del perfil.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Para acceder a los materiales y a las grabaciones lo podrán hacer a través </a:t>
            </a: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https://www.utu.edu.uy/</a:t>
            </a: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</a:rPr>
              <a:t>    o directamente en </a:t>
            </a:r>
            <a:r>
              <a:rPr lang="es-U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https://gestioneducativa.utu.edu.uy/</a:t>
            </a:r>
            <a:endParaRPr lang="es-U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UY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  <a:p>
            <a:endParaRPr lang="es-UY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8528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93"/>
            <a:ext cx="12192000" cy="609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244415" y="160175"/>
            <a:ext cx="126808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Actualización para Personal de Cocina y de Campo de Escuelas Agrarias de la DGETP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7FF7F5-707F-FC0C-D2FB-8882EE31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68" y="601825"/>
            <a:ext cx="5266642" cy="48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7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485</Words>
  <Application>Microsoft Office PowerPoint</Application>
  <PresentationFormat>Panorámica</PresentationFormat>
  <Paragraphs>73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Rounded</vt:lpstr>
      <vt:lpstr>Calibri</vt:lpstr>
      <vt:lpstr>Calibri Light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AYELEN DIAZ LARROSA</dc:creator>
  <cp:lastModifiedBy>LIA</cp:lastModifiedBy>
  <cp:revision>9</cp:revision>
  <dcterms:created xsi:type="dcterms:W3CDTF">2024-06-25T13:53:33Z</dcterms:created>
  <dcterms:modified xsi:type="dcterms:W3CDTF">2024-07-24T16:52:06Z</dcterms:modified>
</cp:coreProperties>
</file>